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Inter Tight" pitchFamily="2" charset="0"/>
      <p:regular r:id="rId11"/>
      <p:bold r:id="rId12"/>
      <p:italic r:id="rId13"/>
      <p:boldItalic r:id="rId14"/>
    </p:embeddedFont>
    <p:embeddedFont>
      <p:font typeface="Inter Tight Medium" pitchFamily="2" charset="0"/>
      <p:regular r:id="rId15"/>
      <p:bold r:id="rId16"/>
      <p:italic r:id="rId17"/>
      <p:boldItalic r:id="rId18"/>
    </p:embeddedFont>
    <p:embeddedFont>
      <p:font typeface="Inter Tight SemiBold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61"/>
    <p:restoredTop sz="94668"/>
  </p:normalViewPr>
  <p:slideViewPr>
    <p:cSldViewPr snapToGrid="0">
      <p:cViewPr varScale="1">
        <p:scale>
          <a:sx n="75" d="100"/>
          <a:sy n="75" d="100"/>
        </p:scale>
        <p:origin x="192" y="12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16ff640b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16ff640b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16ff640b1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16ff640b1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16ff640b12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16ff640b12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16ff640b12_0_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16ff640b12_0_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16ff640b12_0_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16ff640b12_0_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16ff640b12_0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16ff640b12_0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16ff640b12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16ff640b12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16ff640b12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16ff640b12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 rot="299808">
            <a:off x="124383" y="-559521"/>
            <a:ext cx="8900029" cy="6258229"/>
            <a:chOff x="124223" y="-559280"/>
            <a:chExt cx="8900025" cy="6258226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24223" y="-78561"/>
              <a:ext cx="8900025" cy="5296800"/>
              <a:chOff x="124223" y="-78561"/>
              <a:chExt cx="8900025" cy="5296800"/>
            </a:xfrm>
          </p:grpSpPr>
          <p:sp>
            <p:nvSpPr>
              <p:cNvPr id="12" name="Google Shape;12;p2"/>
              <p:cNvSpPr/>
              <p:nvPr/>
            </p:nvSpPr>
            <p:spPr>
              <a:xfrm rot="-1623">
                <a:off x="7117071" y="2014308"/>
                <a:ext cx="1906200" cy="1875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-1487" flipH="1">
                <a:off x="124823" y="-77211"/>
                <a:ext cx="6242101" cy="5294100"/>
              </a:xfrm>
              <a:prstGeom prst="snip1Rect">
                <a:avLst>
                  <a:gd name="adj" fmla="val 42486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798513" flipH="1">
                <a:off x="2781248" y="-76291"/>
                <a:ext cx="6242401" cy="5289900"/>
              </a:xfrm>
              <a:prstGeom prst="snip1Rect">
                <a:avLst>
                  <a:gd name="adj" fmla="val 42496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-1623">
                <a:off x="125118" y="1250275"/>
                <a:ext cx="1906200" cy="1875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 rot="-4516116">
              <a:off x="314265" y="-331820"/>
              <a:ext cx="1871106" cy="18379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rot="6283884">
              <a:off x="6963097" y="3633506"/>
              <a:ext cx="1871106" cy="18379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826325" y="1559575"/>
            <a:ext cx="54948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1826325" y="3252475"/>
            <a:ext cx="5494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Inter Tight Medium"/>
              <a:buNone/>
              <a:defRPr sz="25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8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4" name="Google Shape;104;p19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19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19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3" name="Google Shape;113;p20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20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0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6" name="Google Shape;116;p20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0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22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22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22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3" name="Google Shape;133;p22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22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2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6" name="Google Shape;136;p22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2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23"/>
          <p:cNvGrpSpPr/>
          <p:nvPr/>
        </p:nvGrpSpPr>
        <p:grpSpPr>
          <a:xfrm>
            <a:off x="75" y="256675"/>
            <a:ext cx="3798141" cy="1190474"/>
            <a:chOff x="75" y="256675"/>
            <a:chExt cx="3798141" cy="1190474"/>
          </a:xfrm>
        </p:grpSpPr>
        <p:sp>
          <p:nvSpPr>
            <p:cNvPr id="140" name="Google Shape;140;p23"/>
            <p:cNvSpPr/>
            <p:nvPr/>
          </p:nvSpPr>
          <p:spPr>
            <a:xfrm rot="10800000" flipH="1">
              <a:off x="75" y="256675"/>
              <a:ext cx="3798000" cy="1190400"/>
            </a:xfrm>
            <a:prstGeom prst="snip1Rect">
              <a:avLst>
                <a:gd name="adj" fmla="val 3510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141" name="Google Shape;141;p23"/>
            <p:cNvSpPr/>
            <p:nvPr/>
          </p:nvSpPr>
          <p:spPr>
            <a:xfrm rot="-10795068" flipH="1">
              <a:off x="3380016" y="1028349"/>
              <a:ext cx="418200" cy="4185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142" name="Google Shape;142;p23"/>
          <p:cNvSpPr txBox="1">
            <a:spLocks noGrp="1"/>
          </p:cNvSpPr>
          <p:nvPr>
            <p:ph type="title"/>
          </p:nvPr>
        </p:nvSpPr>
        <p:spPr>
          <a:xfrm>
            <a:off x="333925" y="544250"/>
            <a:ext cx="3039900" cy="7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1"/>
          </p:nvPr>
        </p:nvSpPr>
        <p:spPr>
          <a:xfrm>
            <a:off x="1149126" y="2348550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2"/>
          </p:nvPr>
        </p:nvSpPr>
        <p:spPr>
          <a:xfrm>
            <a:off x="1149126" y="2802869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3"/>
          <p:cNvSpPr txBox="1">
            <a:spLocks noGrp="1"/>
          </p:cNvSpPr>
          <p:nvPr>
            <p:ph type="subTitle" idx="3"/>
          </p:nvPr>
        </p:nvSpPr>
        <p:spPr>
          <a:xfrm>
            <a:off x="1149126" y="3257187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subTitle" idx="4"/>
          </p:nvPr>
        </p:nvSpPr>
        <p:spPr>
          <a:xfrm>
            <a:off x="1149126" y="3711506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subTitle" idx="5"/>
          </p:nvPr>
        </p:nvSpPr>
        <p:spPr>
          <a:xfrm>
            <a:off x="1149126" y="4165824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6"/>
          </p:nvPr>
        </p:nvSpPr>
        <p:spPr>
          <a:xfrm>
            <a:off x="5327851" y="2348550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subTitle" idx="7"/>
          </p:nvPr>
        </p:nvSpPr>
        <p:spPr>
          <a:xfrm>
            <a:off x="5327851" y="2802869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8"/>
          </p:nvPr>
        </p:nvSpPr>
        <p:spPr>
          <a:xfrm>
            <a:off x="5327851" y="3257187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ubTitle" idx="9"/>
          </p:nvPr>
        </p:nvSpPr>
        <p:spPr>
          <a:xfrm>
            <a:off x="5327851" y="3711506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13"/>
          </p:nvPr>
        </p:nvSpPr>
        <p:spPr>
          <a:xfrm>
            <a:off x="5327851" y="4165824"/>
            <a:ext cx="3234300" cy="4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s" type="tx">
  <p:cSld name="TITLE_AND_BODY">
    <p:bg>
      <p:bgPr>
        <a:solidFill>
          <a:schemeClr val="l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>
            <a:spLocks noGrp="1"/>
          </p:cNvSpPr>
          <p:nvPr>
            <p:ph type="pic" idx="2"/>
          </p:nvPr>
        </p:nvSpPr>
        <p:spPr>
          <a:xfrm rot="299990">
            <a:off x="716131" y="2331244"/>
            <a:ext cx="3686628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55" name="Google Shape;155;p24"/>
          <p:cNvSpPr>
            <a:spLocks noGrp="1"/>
          </p:cNvSpPr>
          <p:nvPr>
            <p:ph type="pic" idx="3"/>
          </p:nvPr>
        </p:nvSpPr>
        <p:spPr>
          <a:xfrm rot="-300269">
            <a:off x="4741294" y="2331368"/>
            <a:ext cx="3686654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body" idx="1"/>
          </p:nvPr>
        </p:nvSpPr>
        <p:spPr>
          <a:xfrm>
            <a:off x="333925" y="1163150"/>
            <a:ext cx="84756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buNone/>
              <a:defRPr/>
            </a:lvl1pPr>
            <a:lvl2pPr lvl="1" algn="r" rtl="0">
              <a:buNone/>
              <a:defRPr/>
            </a:lvl2pPr>
            <a:lvl3pPr lvl="2" algn="r" rtl="0">
              <a:buNone/>
              <a:defRPr/>
            </a:lvl3pPr>
            <a:lvl4pPr lvl="3" algn="r" rtl="0">
              <a:buNone/>
              <a:defRPr/>
            </a:lvl4pPr>
            <a:lvl5pPr lvl="4" algn="r" rtl="0">
              <a:buNone/>
              <a:defRPr/>
            </a:lvl5pPr>
            <a:lvl6pPr lvl="5" algn="r" rtl="0">
              <a:buNone/>
              <a:defRPr/>
            </a:lvl6pPr>
            <a:lvl7pPr lvl="6" algn="r" rtl="0">
              <a:buNone/>
              <a:defRPr/>
            </a:lvl7pPr>
            <a:lvl8pPr lvl="7" algn="r" rtl="0">
              <a:buNone/>
              <a:defRPr/>
            </a:lvl8pPr>
            <a:lvl9pPr lvl="8" algn="r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>
  <p:cSld name="TITLE_AND_BODY_1"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>
            <a:spLocks noGrp="1"/>
          </p:cNvSpPr>
          <p:nvPr>
            <p:ph type="pic" idx="2"/>
          </p:nvPr>
        </p:nvSpPr>
        <p:spPr>
          <a:xfrm rot="299990">
            <a:off x="716131" y="2331244"/>
            <a:ext cx="3686628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63" name="Google Shape;163;p25"/>
          <p:cNvSpPr>
            <a:spLocks noGrp="1"/>
          </p:cNvSpPr>
          <p:nvPr>
            <p:ph type="pic" idx="3"/>
          </p:nvPr>
        </p:nvSpPr>
        <p:spPr>
          <a:xfrm rot="-300269">
            <a:off x="4741294" y="2331368"/>
            <a:ext cx="3686654" cy="2455534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64" name="Google Shape;164;p25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buNone/>
              <a:defRPr/>
            </a:lvl1pPr>
            <a:lvl2pPr lvl="1" algn="r" rtl="0">
              <a:buNone/>
              <a:defRPr/>
            </a:lvl2pPr>
            <a:lvl3pPr lvl="2" algn="r" rtl="0">
              <a:buNone/>
              <a:defRPr/>
            </a:lvl3pPr>
            <a:lvl4pPr lvl="3" algn="r" rtl="0">
              <a:buNone/>
              <a:defRPr/>
            </a:lvl4pPr>
            <a:lvl5pPr lvl="4" algn="r" rtl="0">
              <a:buNone/>
              <a:defRPr/>
            </a:lvl5pPr>
            <a:lvl6pPr lvl="5" algn="r" rtl="0">
              <a:buNone/>
              <a:defRPr/>
            </a:lvl6pPr>
            <a:lvl7pPr lvl="6" algn="r" rtl="0">
              <a:buNone/>
              <a:defRPr/>
            </a:lvl7pPr>
            <a:lvl8pPr lvl="7" algn="r" rtl="0">
              <a:buNone/>
              <a:defRPr/>
            </a:lvl8pPr>
            <a:lvl9pPr lvl="8" algn="r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subTitle" idx="1"/>
          </p:nvPr>
        </p:nvSpPr>
        <p:spPr>
          <a:xfrm>
            <a:off x="381082" y="1182925"/>
            <a:ext cx="41490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body" idx="4"/>
          </p:nvPr>
        </p:nvSpPr>
        <p:spPr>
          <a:xfrm>
            <a:off x="381082" y="1521627"/>
            <a:ext cx="41490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ubTitle" idx="5"/>
          </p:nvPr>
        </p:nvSpPr>
        <p:spPr>
          <a:xfrm>
            <a:off x="4566932" y="1182925"/>
            <a:ext cx="41490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body" idx="6"/>
          </p:nvPr>
        </p:nvSpPr>
        <p:spPr>
          <a:xfrm>
            <a:off x="4566932" y="1521627"/>
            <a:ext cx="41490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7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subTitle" idx="8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6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174" name="Google Shape;174;p26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175" name="Google Shape;175;p26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name="adj" fmla="val 40868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176" name="Google Shape;176;p26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177" name="Google Shape;177;p26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178" name="Google Shape;178;p26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title"/>
          </p:nvPr>
        </p:nvSpPr>
        <p:spPr>
          <a:xfrm>
            <a:off x="2479675" y="1637413"/>
            <a:ext cx="418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6"/>
          <p:cNvSpPr txBox="1">
            <a:spLocks noGrp="1"/>
          </p:cNvSpPr>
          <p:nvPr>
            <p:ph type="body" idx="1"/>
          </p:nvPr>
        </p:nvSpPr>
        <p:spPr>
          <a:xfrm>
            <a:off x="2479675" y="2291377"/>
            <a:ext cx="4184700" cy="22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subTitle" idx="2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82" name="Google Shape;182;p26"/>
          <p:cNvSpPr txBox="1">
            <a:spLocks noGrp="1"/>
          </p:cNvSpPr>
          <p:nvPr>
            <p:ph type="subTitle" idx="3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type="titleOnly">
  <p:cSld name="TITLE_ONLY">
    <p:bg>
      <p:bgPr>
        <a:solidFill>
          <a:schemeClr val="lt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>
            <a:spLocks noGrp="1"/>
          </p:cNvSpPr>
          <p:nvPr>
            <p:ph type="pic" idx="2"/>
          </p:nvPr>
        </p:nvSpPr>
        <p:spPr>
          <a:xfrm rot="299866">
            <a:off x="764484" y="2679783"/>
            <a:ext cx="1938771" cy="1938771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5" name="Google Shape;185;p27"/>
          <p:cNvSpPr>
            <a:spLocks noGrp="1"/>
          </p:cNvSpPr>
          <p:nvPr>
            <p:ph type="pic" idx="3"/>
          </p:nvPr>
        </p:nvSpPr>
        <p:spPr>
          <a:xfrm rot="-299913">
            <a:off x="3602840" y="2620826"/>
            <a:ext cx="1938472" cy="1938472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6" name="Google Shape;186;p27"/>
          <p:cNvSpPr>
            <a:spLocks noGrp="1"/>
          </p:cNvSpPr>
          <p:nvPr>
            <p:ph type="pic" idx="4"/>
          </p:nvPr>
        </p:nvSpPr>
        <p:spPr>
          <a:xfrm rot="299913">
            <a:off x="6440891" y="2679947"/>
            <a:ext cx="1938472" cy="1938472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187" name="Google Shape;187;p27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7"/>
          <p:cNvSpPr txBox="1">
            <a:spLocks noGrp="1"/>
          </p:cNvSpPr>
          <p:nvPr>
            <p:ph type="subTitle" idx="1"/>
          </p:nvPr>
        </p:nvSpPr>
        <p:spPr>
          <a:xfrm>
            <a:off x="381063" y="1182922"/>
            <a:ext cx="27054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body" idx="5"/>
          </p:nvPr>
        </p:nvSpPr>
        <p:spPr>
          <a:xfrm>
            <a:off x="381063" y="1521625"/>
            <a:ext cx="27054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subTitle" idx="6"/>
          </p:nvPr>
        </p:nvSpPr>
        <p:spPr>
          <a:xfrm>
            <a:off x="3219300" y="1182922"/>
            <a:ext cx="27054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91" name="Google Shape;191;p27"/>
          <p:cNvSpPr txBox="1">
            <a:spLocks noGrp="1"/>
          </p:cNvSpPr>
          <p:nvPr>
            <p:ph type="body" idx="7"/>
          </p:nvPr>
        </p:nvSpPr>
        <p:spPr>
          <a:xfrm>
            <a:off x="3219300" y="1521625"/>
            <a:ext cx="27054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2" name="Google Shape;192;p27"/>
          <p:cNvSpPr txBox="1">
            <a:spLocks noGrp="1"/>
          </p:cNvSpPr>
          <p:nvPr>
            <p:ph type="subTitle" idx="8"/>
          </p:nvPr>
        </p:nvSpPr>
        <p:spPr>
          <a:xfrm>
            <a:off x="6057538" y="1182922"/>
            <a:ext cx="27054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body" idx="9"/>
          </p:nvPr>
        </p:nvSpPr>
        <p:spPr>
          <a:xfrm>
            <a:off x="6057538" y="1521625"/>
            <a:ext cx="27054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7"/>
          <p:cNvSpPr txBox="1">
            <a:spLocks noGrp="1"/>
          </p:cNvSpPr>
          <p:nvPr>
            <p:ph type="subTitle" idx="1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196" name="Google Shape;196;p27"/>
          <p:cNvSpPr txBox="1">
            <a:spLocks noGrp="1"/>
          </p:cNvSpPr>
          <p:nvPr>
            <p:ph type="subTitle" idx="1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 1">
  <p:cSld name="ONE_COLUMN_TEXT">
    <p:bg>
      <p:bgPr>
        <a:solidFill>
          <a:schemeClr val="lt1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>
            <a:spLocks noGrp="1"/>
          </p:cNvSpPr>
          <p:nvPr>
            <p:ph type="pic" idx="2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199" name="Google Shape;199;p28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body" idx="1"/>
          </p:nvPr>
        </p:nvSpPr>
        <p:spPr>
          <a:xfrm>
            <a:off x="333925" y="1163150"/>
            <a:ext cx="8475600" cy="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3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active pop-up left">
  <p:cSld name="ONE_COLUMN_TEXT_1">
    <p:bg>
      <p:bgPr>
        <a:solidFill>
          <a:schemeClr val="lt1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29"/>
          <p:cNvGrpSpPr/>
          <p:nvPr/>
        </p:nvGrpSpPr>
        <p:grpSpPr>
          <a:xfrm>
            <a:off x="433788" y="1202208"/>
            <a:ext cx="2632899" cy="904617"/>
            <a:chOff x="433788" y="1202208"/>
            <a:chExt cx="2632899" cy="904617"/>
          </a:xfrm>
        </p:grpSpPr>
        <p:sp>
          <p:nvSpPr>
            <p:cNvPr id="206" name="Google Shape;206;p29"/>
            <p:cNvSpPr/>
            <p:nvPr/>
          </p:nvSpPr>
          <p:spPr>
            <a:xfrm>
              <a:off x="433788" y="1202325"/>
              <a:ext cx="2632800" cy="904500"/>
            </a:xfrm>
            <a:prstGeom prst="snip1Rect">
              <a:avLst>
                <a:gd name="adj" fmla="val 3510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07" name="Google Shape;207;p29"/>
            <p:cNvSpPr/>
            <p:nvPr/>
          </p:nvSpPr>
          <p:spPr>
            <a:xfrm rot="-6523">
              <a:off x="2750486" y="1202508"/>
              <a:ext cx="316201" cy="318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208" name="Google Shape;208;p29"/>
          <p:cNvSpPr txBox="1">
            <a:spLocks noGrp="1"/>
          </p:cNvSpPr>
          <p:nvPr>
            <p:ph type="subTitle" idx="1"/>
          </p:nvPr>
        </p:nvSpPr>
        <p:spPr>
          <a:xfrm>
            <a:off x="437000" y="1202200"/>
            <a:ext cx="23229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09" name="Google Shape;209;p29"/>
          <p:cNvSpPr txBox="1">
            <a:spLocks noGrp="1"/>
          </p:cNvSpPr>
          <p:nvPr>
            <p:ph type="body" idx="2"/>
          </p:nvPr>
        </p:nvSpPr>
        <p:spPr>
          <a:xfrm>
            <a:off x="437000" y="1460325"/>
            <a:ext cx="26328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29"/>
          <p:cNvSpPr>
            <a:spLocks noGrp="1"/>
          </p:cNvSpPr>
          <p:nvPr>
            <p:ph type="pic" idx="3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211" name="Google Shape;211;p29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29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73">
          <p15:clr>
            <a:srgbClr val="E46962"/>
          </p15:clr>
        </p15:guide>
        <p15:guide id="2" orient="horz" pos="1353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active pop-up middle">
  <p:cSld name="ONE_COLUMN_TEXT_1_2">
    <p:bg>
      <p:bgPr>
        <a:solidFill>
          <a:schemeClr val="lt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30"/>
          <p:cNvGrpSpPr/>
          <p:nvPr/>
        </p:nvGrpSpPr>
        <p:grpSpPr>
          <a:xfrm>
            <a:off x="3253950" y="1202208"/>
            <a:ext cx="2632899" cy="904617"/>
            <a:chOff x="3253950" y="1202208"/>
            <a:chExt cx="2632899" cy="904617"/>
          </a:xfrm>
        </p:grpSpPr>
        <p:sp>
          <p:nvSpPr>
            <p:cNvPr id="217" name="Google Shape;217;p30"/>
            <p:cNvSpPr/>
            <p:nvPr/>
          </p:nvSpPr>
          <p:spPr>
            <a:xfrm>
              <a:off x="3253950" y="1202325"/>
              <a:ext cx="2632800" cy="904500"/>
            </a:xfrm>
            <a:prstGeom prst="snip1Rect">
              <a:avLst>
                <a:gd name="adj" fmla="val 3510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18" name="Google Shape;218;p30"/>
            <p:cNvSpPr/>
            <p:nvPr/>
          </p:nvSpPr>
          <p:spPr>
            <a:xfrm rot="-6523">
              <a:off x="5570649" y="1202508"/>
              <a:ext cx="316201" cy="3180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"/>
                  <a:ea typeface="Inter Tight"/>
                  <a:cs typeface="Inter Tight"/>
                  <a:sym typeface="Inter Tight"/>
                </a:rPr>
                <a:t> </a:t>
              </a:r>
              <a:endParaRPr>
                <a:solidFill>
                  <a:schemeClr val="lt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</p:grpSp>
      <p:sp>
        <p:nvSpPr>
          <p:cNvPr id="219" name="Google Shape;219;p30"/>
          <p:cNvSpPr txBox="1">
            <a:spLocks noGrp="1"/>
          </p:cNvSpPr>
          <p:nvPr>
            <p:ph type="subTitle" idx="1"/>
          </p:nvPr>
        </p:nvSpPr>
        <p:spPr>
          <a:xfrm>
            <a:off x="3257163" y="1202200"/>
            <a:ext cx="23229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20" name="Google Shape;220;p30"/>
          <p:cNvSpPr txBox="1">
            <a:spLocks noGrp="1"/>
          </p:cNvSpPr>
          <p:nvPr>
            <p:ph type="body" idx="2"/>
          </p:nvPr>
        </p:nvSpPr>
        <p:spPr>
          <a:xfrm>
            <a:off x="3257163" y="1460325"/>
            <a:ext cx="26328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30"/>
          <p:cNvSpPr>
            <a:spLocks noGrp="1"/>
          </p:cNvSpPr>
          <p:nvPr>
            <p:ph type="pic" idx="3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222" name="Google Shape;222;p30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3" name="Google Shape;223;p30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0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25" name="Google Shape;225;p30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active pop-up right, long text">
  <p:cSld name="ONE_COLUMN_TEXT_1_1">
    <p:bg>
      <p:bgPr>
        <a:solidFill>
          <a:schemeClr val="lt1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/>
          <p:nvPr/>
        </p:nvSpPr>
        <p:spPr>
          <a:xfrm>
            <a:off x="3253825" y="1202325"/>
            <a:ext cx="5453100" cy="904500"/>
          </a:xfrm>
          <a:prstGeom prst="snip1Rect">
            <a:avLst>
              <a:gd name="adj" fmla="val 35019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28" name="Google Shape;228;p31"/>
          <p:cNvSpPr txBox="1">
            <a:spLocks noGrp="1"/>
          </p:cNvSpPr>
          <p:nvPr>
            <p:ph type="subTitle" idx="1"/>
          </p:nvPr>
        </p:nvSpPr>
        <p:spPr>
          <a:xfrm>
            <a:off x="3253950" y="1202200"/>
            <a:ext cx="51369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 Tight Medium"/>
              <a:buNone/>
              <a:defRPr sz="1100">
                <a:solidFill>
                  <a:schemeClr val="lt1"/>
                </a:solidFill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29" name="Google Shape;229;p31"/>
          <p:cNvSpPr>
            <a:spLocks noGrp="1"/>
          </p:cNvSpPr>
          <p:nvPr>
            <p:ph type="pic" idx="2"/>
          </p:nvPr>
        </p:nvSpPr>
        <p:spPr>
          <a:xfrm>
            <a:off x="434125" y="2147825"/>
            <a:ext cx="8275200" cy="2679300"/>
          </a:xfrm>
          <a:prstGeom prst="snip1Rect">
            <a:avLst>
              <a:gd name="adj" fmla="val 29467"/>
            </a:avLst>
          </a:prstGeom>
          <a:noFill/>
          <a:ln>
            <a:noFill/>
          </a:ln>
        </p:spPr>
      </p:sp>
      <p:sp>
        <p:nvSpPr>
          <p:cNvPr id="230" name="Google Shape;230;p31"/>
          <p:cNvSpPr txBox="1">
            <a:spLocks noGrp="1"/>
          </p:cNvSpPr>
          <p:nvPr>
            <p:ph type="body" idx="3"/>
          </p:nvPr>
        </p:nvSpPr>
        <p:spPr>
          <a:xfrm>
            <a:off x="3253950" y="1460325"/>
            <a:ext cx="5453100" cy="6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31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2" name="Google Shape;232;p31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1"/>
          <p:cNvSpPr txBox="1">
            <a:spLocks noGrp="1"/>
          </p:cNvSpPr>
          <p:nvPr>
            <p:ph type="subTitle" idx="4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34" name="Google Shape;234;p31"/>
          <p:cNvSpPr txBox="1">
            <a:spLocks noGrp="1"/>
          </p:cNvSpPr>
          <p:nvPr>
            <p:ph type="subTitle" idx="5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35" name="Google Shape;235;p31"/>
          <p:cNvSpPr/>
          <p:nvPr/>
        </p:nvSpPr>
        <p:spPr>
          <a:xfrm rot="-6523">
            <a:off x="8390811" y="1202508"/>
            <a:ext cx="316201" cy="318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 </a:t>
            </a:r>
            <a:endParaRPr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">
    <p:bg>
      <p:bgPr>
        <a:solidFill>
          <a:schemeClr val="lt1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oogle Shape;237;p32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238" name="Google Shape;238;p32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239" name="Google Shape;239;p32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name="adj" fmla="val 40868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240" name="Google Shape;240;p32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241" name="Google Shape;241;p32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42" name="Google Shape;242;p32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32"/>
          <p:cNvSpPr txBox="1">
            <a:spLocks noGrp="1"/>
          </p:cNvSpPr>
          <p:nvPr>
            <p:ph type="title"/>
          </p:nvPr>
        </p:nvSpPr>
        <p:spPr>
          <a:xfrm>
            <a:off x="2479675" y="1637413"/>
            <a:ext cx="41847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32"/>
          <p:cNvSpPr txBox="1">
            <a:spLocks noGrp="1"/>
          </p:cNvSpPr>
          <p:nvPr>
            <p:ph type="body" idx="1"/>
          </p:nvPr>
        </p:nvSpPr>
        <p:spPr>
          <a:xfrm>
            <a:off x="2479675" y="2291377"/>
            <a:ext cx="4184700" cy="22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32"/>
          <p:cNvSpPr txBox="1">
            <a:spLocks noGrp="1"/>
          </p:cNvSpPr>
          <p:nvPr>
            <p:ph type="subTitle" idx="2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46" name="Google Shape;246;p32"/>
          <p:cNvSpPr txBox="1">
            <a:spLocks noGrp="1"/>
          </p:cNvSpPr>
          <p:nvPr>
            <p:ph type="subTitle" idx="3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 2">
  <p:cSld name="MAIN_POINT">
    <p:bg>
      <p:bgPr>
        <a:solidFill>
          <a:schemeClr val="lt1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>
            <a:spLocks noGrp="1"/>
          </p:cNvSpPr>
          <p:nvPr>
            <p:ph type="pic" idx="2"/>
          </p:nvPr>
        </p:nvSpPr>
        <p:spPr>
          <a:xfrm rot="300107">
            <a:off x="4903200" y="846465"/>
            <a:ext cx="3950142" cy="3456249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49" name="Google Shape;249;p33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0" name="Google Shape;250;p33"/>
          <p:cNvSpPr txBox="1">
            <a:spLocks noGrp="1"/>
          </p:cNvSpPr>
          <p:nvPr>
            <p:ph type="title"/>
          </p:nvPr>
        </p:nvSpPr>
        <p:spPr>
          <a:xfrm>
            <a:off x="333925" y="124953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33"/>
          <p:cNvSpPr txBox="1">
            <a:spLocks noGrp="1"/>
          </p:cNvSpPr>
          <p:nvPr>
            <p:ph type="body" idx="1"/>
          </p:nvPr>
        </p:nvSpPr>
        <p:spPr>
          <a:xfrm>
            <a:off x="333925" y="2291390"/>
            <a:ext cx="36621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and image 3">
  <p:cSld name="MAIN_POINT_1">
    <p:bg>
      <p:bgPr>
        <a:solidFill>
          <a:schemeClr val="lt1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>
            <a:spLocks noGrp="1"/>
          </p:cNvSpPr>
          <p:nvPr>
            <p:ph type="pic" idx="2"/>
          </p:nvPr>
        </p:nvSpPr>
        <p:spPr>
          <a:xfrm rot="-300067">
            <a:off x="550589" y="883785"/>
            <a:ext cx="3630622" cy="3658027"/>
          </a:xfrm>
          <a:prstGeom prst="snip1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56" name="Google Shape;256;p34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34"/>
          <p:cNvSpPr txBox="1">
            <a:spLocks noGrp="1"/>
          </p:cNvSpPr>
          <p:nvPr>
            <p:ph type="title"/>
          </p:nvPr>
        </p:nvSpPr>
        <p:spPr>
          <a:xfrm>
            <a:off x="5204625" y="124953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34"/>
          <p:cNvSpPr txBox="1">
            <a:spLocks noGrp="1"/>
          </p:cNvSpPr>
          <p:nvPr>
            <p:ph type="body" idx="1"/>
          </p:nvPr>
        </p:nvSpPr>
        <p:spPr>
          <a:xfrm>
            <a:off x="5204625" y="2291390"/>
            <a:ext cx="36621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>
            <a:endParaRPr/>
          </a:p>
        </p:txBody>
      </p:sp>
      <p:sp>
        <p:nvSpPr>
          <p:cNvPr id="259" name="Google Shape;259;p34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60" name="Google Shape;260;p34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and descriptions">
  <p:cSld name="SECTION_TITLE_AND_DESCRIPTION">
    <p:bg>
      <p:bgPr>
        <a:solidFill>
          <a:schemeClr val="lt1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5"/>
          <p:cNvSpPr>
            <a:spLocks noGrp="1"/>
          </p:cNvSpPr>
          <p:nvPr>
            <p:ph type="pic" idx="2"/>
          </p:nvPr>
        </p:nvSpPr>
        <p:spPr>
          <a:xfrm>
            <a:off x="3544863" y="1543050"/>
            <a:ext cx="2057400" cy="2057400"/>
          </a:xfrm>
          <a:prstGeom prst="snip1Rect">
            <a:avLst>
              <a:gd name="adj" fmla="val 24426"/>
            </a:avLst>
          </a:prstGeom>
          <a:noFill/>
          <a:ln>
            <a:noFill/>
          </a:ln>
        </p:spPr>
      </p:sp>
      <p:sp>
        <p:nvSpPr>
          <p:cNvPr id="263" name="Google Shape;263;p35"/>
          <p:cNvSpPr>
            <a:spLocks noGrp="1"/>
          </p:cNvSpPr>
          <p:nvPr>
            <p:ph type="pic" idx="3"/>
          </p:nvPr>
        </p:nvSpPr>
        <p:spPr>
          <a:xfrm>
            <a:off x="6658538" y="1543050"/>
            <a:ext cx="2057400" cy="2057400"/>
          </a:xfrm>
          <a:prstGeom prst="snip1Rect">
            <a:avLst>
              <a:gd name="adj" fmla="val 24426"/>
            </a:avLst>
          </a:prstGeom>
          <a:noFill/>
          <a:ln>
            <a:noFill/>
          </a:ln>
        </p:spPr>
      </p:sp>
      <p:sp>
        <p:nvSpPr>
          <p:cNvPr id="264" name="Google Shape;264;p35"/>
          <p:cNvSpPr>
            <a:spLocks noGrp="1"/>
          </p:cNvSpPr>
          <p:nvPr>
            <p:ph type="pic" idx="4"/>
          </p:nvPr>
        </p:nvSpPr>
        <p:spPr>
          <a:xfrm>
            <a:off x="431200" y="1543050"/>
            <a:ext cx="2057400" cy="2057400"/>
          </a:xfrm>
          <a:prstGeom prst="snip1Rect">
            <a:avLst>
              <a:gd name="adj" fmla="val 24426"/>
            </a:avLst>
          </a:prstGeom>
          <a:noFill/>
          <a:ln>
            <a:noFill/>
          </a:ln>
        </p:spPr>
      </p:sp>
      <p:sp>
        <p:nvSpPr>
          <p:cNvPr id="265" name="Google Shape;265;p35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35"/>
          <p:cNvSpPr txBox="1">
            <a:spLocks noGrp="1"/>
          </p:cNvSpPr>
          <p:nvPr>
            <p:ph type="title"/>
          </p:nvPr>
        </p:nvSpPr>
        <p:spPr>
          <a:xfrm>
            <a:off x="333925" y="587150"/>
            <a:ext cx="847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5"/>
          <p:cNvSpPr txBox="1">
            <a:spLocks noGrp="1"/>
          </p:cNvSpPr>
          <p:nvPr>
            <p:ph type="subTitle" idx="1"/>
          </p:nvPr>
        </p:nvSpPr>
        <p:spPr>
          <a:xfrm>
            <a:off x="381100" y="3676650"/>
            <a:ext cx="2107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68" name="Google Shape;268;p35"/>
          <p:cNvSpPr txBox="1">
            <a:spLocks noGrp="1"/>
          </p:cNvSpPr>
          <p:nvPr>
            <p:ph type="subTitle" idx="5"/>
          </p:nvPr>
        </p:nvSpPr>
        <p:spPr>
          <a:xfrm>
            <a:off x="3494775" y="3676650"/>
            <a:ext cx="2107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69" name="Google Shape;269;p35"/>
          <p:cNvSpPr txBox="1">
            <a:spLocks noGrp="1"/>
          </p:cNvSpPr>
          <p:nvPr>
            <p:ph type="subTitle" idx="6"/>
          </p:nvPr>
        </p:nvSpPr>
        <p:spPr>
          <a:xfrm>
            <a:off x="6608438" y="3676650"/>
            <a:ext cx="2107500" cy="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nter Tight Medium"/>
              <a:buNone/>
              <a:defRPr sz="1100">
                <a:latin typeface="Inter Tight Medium"/>
                <a:ea typeface="Inter Tight Medium"/>
                <a:cs typeface="Inter Tight Medium"/>
                <a:sym typeface="Inter Tight Medium"/>
              </a:defRPr>
            </a:lvl9pPr>
          </a:lstStyle>
          <a:p>
            <a:endParaRPr/>
          </a:p>
        </p:txBody>
      </p:sp>
      <p:sp>
        <p:nvSpPr>
          <p:cNvPr id="270" name="Google Shape;270;p35"/>
          <p:cNvSpPr txBox="1">
            <a:spLocks noGrp="1"/>
          </p:cNvSpPr>
          <p:nvPr>
            <p:ph type="subTitle" idx="7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71" name="Google Shape;271;p35"/>
          <p:cNvSpPr txBox="1">
            <a:spLocks noGrp="1"/>
          </p:cNvSpPr>
          <p:nvPr>
            <p:ph type="subTitle" idx="8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wo column bullet points">
  <p:cSld name="CAPTION_ONLY">
    <p:bg>
      <p:bgPr>
        <a:solidFill>
          <a:schemeClr val="lt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36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grpSp>
          <p:nvGrpSpPr>
            <p:cNvPr id="274" name="Google Shape;274;p36"/>
            <p:cNvGrpSpPr/>
            <p:nvPr/>
          </p:nvGrpSpPr>
          <p:grpSpPr>
            <a:xfrm>
              <a:off x="0" y="100"/>
              <a:ext cx="9144000" cy="5143500"/>
              <a:chOff x="0" y="100"/>
              <a:chExt cx="9144000" cy="5143500"/>
            </a:xfrm>
          </p:grpSpPr>
          <p:sp>
            <p:nvSpPr>
              <p:cNvPr id="275" name="Google Shape;275;p36"/>
              <p:cNvSpPr/>
              <p:nvPr/>
            </p:nvSpPr>
            <p:spPr>
              <a:xfrm>
                <a:off x="0" y="100"/>
                <a:ext cx="9144000" cy="5143500"/>
              </a:xfrm>
              <a:prstGeom prst="snip1Rect">
                <a:avLst>
                  <a:gd name="adj" fmla="val 40868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276" name="Google Shape;276;p36"/>
              <p:cNvSpPr/>
              <p:nvPr/>
            </p:nvSpPr>
            <p:spPr>
              <a:xfrm rot="10800000">
                <a:off x="7036475" y="1219850"/>
                <a:ext cx="2107500" cy="1861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277" name="Google Shape;277;p36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78" name="Google Shape;278;p36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36"/>
          <p:cNvSpPr txBox="1">
            <a:spLocks noGrp="1"/>
          </p:cNvSpPr>
          <p:nvPr>
            <p:ph type="title"/>
          </p:nvPr>
        </p:nvSpPr>
        <p:spPr>
          <a:xfrm>
            <a:off x="333925" y="124951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36"/>
          <p:cNvSpPr txBox="1">
            <a:spLocks noGrp="1"/>
          </p:cNvSpPr>
          <p:nvPr>
            <p:ph type="body" idx="1"/>
          </p:nvPr>
        </p:nvSpPr>
        <p:spPr>
          <a:xfrm>
            <a:off x="333925" y="2291377"/>
            <a:ext cx="3662100" cy="20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36"/>
          <p:cNvSpPr txBox="1">
            <a:spLocks noGrp="1"/>
          </p:cNvSpPr>
          <p:nvPr>
            <p:ph type="body" idx="2"/>
          </p:nvPr>
        </p:nvSpPr>
        <p:spPr>
          <a:xfrm>
            <a:off x="4595076" y="2291377"/>
            <a:ext cx="3662100" cy="20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36"/>
          <p:cNvSpPr txBox="1">
            <a:spLocks noGrp="1"/>
          </p:cNvSpPr>
          <p:nvPr>
            <p:ph type="subTitle" idx="3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83" name="Google Shape;283;p36"/>
          <p:cNvSpPr txBox="1">
            <a:spLocks noGrp="1"/>
          </p:cNvSpPr>
          <p:nvPr>
            <p:ph type="subTitle" idx="4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eck for understanding">
  <p:cSld name="CAPTION_ONLY_1">
    <p:bg>
      <p:bgPr>
        <a:solidFill>
          <a:schemeClr val="lt1"/>
        </a:solidFill>
        <a:effectLst/>
      </p:bgPr>
    </p:bg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5" name="Google Shape;285;p37"/>
          <p:cNvGrpSpPr/>
          <p:nvPr/>
        </p:nvGrpSpPr>
        <p:grpSpPr>
          <a:xfrm>
            <a:off x="0" y="-444900"/>
            <a:ext cx="9144000" cy="5588500"/>
            <a:chOff x="0" y="-444900"/>
            <a:chExt cx="9144000" cy="5588500"/>
          </a:xfrm>
        </p:grpSpPr>
        <p:sp>
          <p:nvSpPr>
            <p:cNvPr id="286" name="Google Shape;286;p37"/>
            <p:cNvSpPr/>
            <p:nvPr/>
          </p:nvSpPr>
          <p:spPr>
            <a:xfrm>
              <a:off x="0" y="100"/>
              <a:ext cx="9144000" cy="5143500"/>
            </a:xfrm>
            <a:prstGeom prst="snip1Rect">
              <a:avLst>
                <a:gd name="adj" fmla="val 40868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87" name="Google Shape;287;p37"/>
            <p:cNvSpPr/>
            <p:nvPr/>
          </p:nvSpPr>
          <p:spPr>
            <a:xfrm rot="10800000">
              <a:off x="7036475" y="1219850"/>
              <a:ext cx="2107500" cy="186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endParaRPr>
            </a:p>
          </p:txBody>
        </p:sp>
        <p:sp>
          <p:nvSpPr>
            <p:cNvPr id="288" name="Google Shape;288;p37"/>
            <p:cNvSpPr/>
            <p:nvPr/>
          </p:nvSpPr>
          <p:spPr>
            <a:xfrm rot="4500068" flipH="1">
              <a:off x="7230762" y="-248045"/>
              <a:ext cx="1723726" cy="1714991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rPr>
                <a:t> </a:t>
              </a:r>
              <a:endParaRPr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289" name="Google Shape;289;p37"/>
          <p:cNvSpPr txBox="1">
            <a:spLocks noGrp="1"/>
          </p:cNvSpPr>
          <p:nvPr>
            <p:ph type="body" idx="1"/>
          </p:nvPr>
        </p:nvSpPr>
        <p:spPr>
          <a:xfrm>
            <a:off x="333925" y="3630575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37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37"/>
          <p:cNvSpPr txBox="1">
            <a:spLocks noGrp="1"/>
          </p:cNvSpPr>
          <p:nvPr>
            <p:ph type="title"/>
          </p:nvPr>
        </p:nvSpPr>
        <p:spPr>
          <a:xfrm>
            <a:off x="333925" y="1249513"/>
            <a:ext cx="3662100" cy="96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2" name="Google Shape;292;p37"/>
          <p:cNvSpPr txBox="1">
            <a:spLocks noGrp="1"/>
          </p:cNvSpPr>
          <p:nvPr>
            <p:ph type="subTitle" idx="2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subTitle" idx="3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294" name="Google Shape;294;p37"/>
          <p:cNvSpPr txBox="1">
            <a:spLocks noGrp="1"/>
          </p:cNvSpPr>
          <p:nvPr>
            <p:ph type="body" idx="4"/>
          </p:nvPr>
        </p:nvSpPr>
        <p:spPr>
          <a:xfrm>
            <a:off x="333925" y="3184176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37"/>
          <p:cNvSpPr txBox="1">
            <a:spLocks noGrp="1"/>
          </p:cNvSpPr>
          <p:nvPr>
            <p:ph type="body" idx="5"/>
          </p:nvPr>
        </p:nvSpPr>
        <p:spPr>
          <a:xfrm>
            <a:off x="333925" y="2737776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6" name="Google Shape;296;p37"/>
          <p:cNvSpPr txBox="1">
            <a:spLocks noGrp="1"/>
          </p:cNvSpPr>
          <p:nvPr>
            <p:ph type="body" idx="6"/>
          </p:nvPr>
        </p:nvSpPr>
        <p:spPr>
          <a:xfrm>
            <a:off x="333925" y="2291377"/>
            <a:ext cx="6790800" cy="4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ype">
  <p:cSld name="BIG_NUMBER">
    <p:bg>
      <p:bgPr>
        <a:solidFill>
          <a:schemeClr val="lt2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8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38"/>
          <p:cNvSpPr txBox="1"/>
          <p:nvPr/>
        </p:nvSpPr>
        <p:spPr>
          <a:xfrm>
            <a:off x="2479675" y="2285400"/>
            <a:ext cx="418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Questions?</a:t>
            </a:r>
            <a:endParaRPr sz="2800">
              <a:solidFill>
                <a:schemeClr val="lt1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grpSp>
        <p:nvGrpSpPr>
          <p:cNvPr id="300" name="Google Shape;300;p38"/>
          <p:cNvGrpSpPr/>
          <p:nvPr/>
        </p:nvGrpSpPr>
        <p:grpSpPr>
          <a:xfrm rot="300150">
            <a:off x="1277165" y="536719"/>
            <a:ext cx="6594752" cy="4068617"/>
            <a:chOff x="1277284" y="536521"/>
            <a:chExt cx="6594691" cy="4068580"/>
          </a:xfrm>
        </p:grpSpPr>
        <p:grpSp>
          <p:nvGrpSpPr>
            <p:cNvPr id="301" name="Google Shape;301;p38"/>
            <p:cNvGrpSpPr/>
            <p:nvPr/>
          </p:nvGrpSpPr>
          <p:grpSpPr>
            <a:xfrm>
              <a:off x="1277284" y="891662"/>
              <a:ext cx="6594077" cy="3357715"/>
              <a:chOff x="1277284" y="891662"/>
              <a:chExt cx="6594077" cy="3357715"/>
            </a:xfrm>
          </p:grpSpPr>
          <p:sp>
            <p:nvSpPr>
              <p:cNvPr id="302" name="Google Shape;302;p38"/>
              <p:cNvSpPr/>
              <p:nvPr/>
            </p:nvSpPr>
            <p:spPr>
              <a:xfrm rot="-2190">
                <a:off x="6458566" y="1876325"/>
                <a:ext cx="1412700" cy="1390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  <p:sp>
            <p:nvSpPr>
              <p:cNvPr id="303" name="Google Shape;303;p38"/>
              <p:cNvSpPr/>
              <p:nvPr/>
            </p:nvSpPr>
            <p:spPr>
              <a:xfrm rot="-2453" flipH="1">
                <a:off x="1277283" y="893727"/>
                <a:ext cx="4625401" cy="3354000"/>
              </a:xfrm>
              <a:prstGeom prst="snip1Rect">
                <a:avLst>
                  <a:gd name="adj" fmla="val 4969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304" name="Google Shape;304;p38"/>
              <p:cNvSpPr/>
              <p:nvPr/>
            </p:nvSpPr>
            <p:spPr>
              <a:xfrm rot="10797547" flipH="1">
                <a:off x="3245660" y="893312"/>
                <a:ext cx="4625701" cy="3354000"/>
              </a:xfrm>
              <a:prstGeom prst="snip1Rect">
                <a:avLst>
                  <a:gd name="adj" fmla="val 4966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 SemiBold"/>
                  <a:ea typeface="Inter Tight SemiBold"/>
                  <a:cs typeface="Inter Tight SemiBold"/>
                  <a:sym typeface="Inter Tight SemiBold"/>
                </a:endParaRPr>
              </a:p>
            </p:txBody>
          </p:sp>
          <p:sp>
            <p:nvSpPr>
              <p:cNvPr id="305" name="Google Shape;305;p38"/>
              <p:cNvSpPr/>
              <p:nvPr/>
            </p:nvSpPr>
            <p:spPr>
              <a:xfrm rot="-2190">
                <a:off x="1277395" y="1877958"/>
                <a:ext cx="1412700" cy="1390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 Tight"/>
                  <a:ea typeface="Inter Tight"/>
                  <a:cs typeface="Inter Tight"/>
                  <a:sym typeface="Inter Tight"/>
                </a:endParaRPr>
              </a:p>
            </p:txBody>
          </p:sp>
        </p:grpSp>
        <p:sp>
          <p:nvSpPr>
            <p:cNvPr id="306" name="Google Shape;306;p38"/>
            <p:cNvSpPr/>
            <p:nvPr/>
          </p:nvSpPr>
          <p:spPr>
            <a:xfrm rot="-4517241">
              <a:off x="1416960" y="705331"/>
              <a:ext cx="1386770" cy="136158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  <p:sp>
          <p:nvSpPr>
            <p:cNvPr id="307" name="Google Shape;307;p38"/>
            <p:cNvSpPr/>
            <p:nvPr/>
          </p:nvSpPr>
          <p:spPr>
            <a:xfrm rot="6281922">
              <a:off x="6346470" y="3074659"/>
              <a:ext cx="1384510" cy="1363185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endParaRPr>
            </a:p>
          </p:txBody>
        </p:sp>
      </p:grpSp>
      <p:sp>
        <p:nvSpPr>
          <p:cNvPr id="308" name="Google Shape;308;p38"/>
          <p:cNvSpPr txBox="1">
            <a:spLocks noGrp="1"/>
          </p:cNvSpPr>
          <p:nvPr>
            <p:ph type="title"/>
          </p:nvPr>
        </p:nvSpPr>
        <p:spPr>
          <a:xfrm>
            <a:off x="2479675" y="2285400"/>
            <a:ext cx="418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8"/>
          <p:cNvSpPr txBox="1">
            <a:spLocks noGrp="1"/>
          </p:cNvSpPr>
          <p:nvPr>
            <p:ph type="subTitle" idx="1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310" name="Google Shape;310;p38"/>
          <p:cNvSpPr txBox="1">
            <a:spLocks noGrp="1"/>
          </p:cNvSpPr>
          <p:nvPr>
            <p:ph type="subTitle" idx="2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Inter Tight SemiBold"/>
              <a:buNone/>
              <a:defRPr sz="700">
                <a:solidFill>
                  <a:schemeClr val="lt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blank" type="blank">
  <p:cSld name="BLANK">
    <p:bg>
      <p:bgPr>
        <a:solidFill>
          <a:schemeClr val="lt1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39"/>
          <p:cNvSpPr txBox="1">
            <a:spLocks noGrp="1"/>
          </p:cNvSpPr>
          <p:nvPr>
            <p:ph type="subTitle" idx="1"/>
          </p:nvPr>
        </p:nvSpPr>
        <p:spPr>
          <a:xfrm>
            <a:off x="1716575" y="205550"/>
            <a:ext cx="28554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314" name="Google Shape;314;p39"/>
          <p:cNvSpPr txBox="1">
            <a:spLocks noGrp="1"/>
          </p:cNvSpPr>
          <p:nvPr>
            <p:ph type="subTitle" idx="2"/>
          </p:nvPr>
        </p:nvSpPr>
        <p:spPr>
          <a:xfrm>
            <a:off x="333925" y="205550"/>
            <a:ext cx="1353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Inter Tight SemiBold"/>
              <a:buNone/>
              <a:defRPr sz="700"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_3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7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Inter Tight SemiBold"/>
              <a:buNone/>
              <a:defRPr sz="2800">
                <a:solidFill>
                  <a:schemeClr val="dk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75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●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○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3655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Inter Tight"/>
              <a:buChar char="■"/>
              <a:defRPr sz="17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0"/>
          <p:cNvSpPr txBox="1">
            <a:spLocks noGrp="1"/>
          </p:cNvSpPr>
          <p:nvPr>
            <p:ph type="ctrTitle"/>
          </p:nvPr>
        </p:nvSpPr>
        <p:spPr>
          <a:xfrm>
            <a:off x="1826325" y="1559575"/>
            <a:ext cx="63060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Personalized Travel Itinerary Generator</a:t>
            </a:r>
            <a:endParaRPr/>
          </a:p>
        </p:txBody>
      </p:sp>
      <p:sp>
        <p:nvSpPr>
          <p:cNvPr id="320" name="Google Shape;320;p40"/>
          <p:cNvSpPr txBox="1">
            <a:spLocks noGrp="1"/>
          </p:cNvSpPr>
          <p:nvPr>
            <p:ph type="subTitle" idx="1"/>
          </p:nvPr>
        </p:nvSpPr>
        <p:spPr>
          <a:xfrm>
            <a:off x="1826325" y="3252475"/>
            <a:ext cx="5494800" cy="5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Audrey Richards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26" name="Google Shape;326;p41"/>
          <p:cNvSpPr txBox="1">
            <a:spLocks noGrp="1"/>
          </p:cNvSpPr>
          <p:nvPr>
            <p:ph type="title"/>
          </p:nvPr>
        </p:nvSpPr>
        <p:spPr>
          <a:xfrm>
            <a:off x="301900" y="599150"/>
            <a:ext cx="5884800" cy="6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27" name="Google Shape;327;p41"/>
          <p:cNvSpPr txBox="1">
            <a:spLocks noGrp="1"/>
          </p:cNvSpPr>
          <p:nvPr>
            <p:ph type="body" idx="1"/>
          </p:nvPr>
        </p:nvSpPr>
        <p:spPr>
          <a:xfrm>
            <a:off x="301900" y="1458555"/>
            <a:ext cx="8564700" cy="32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Generator uses Artificial Intelligence to provide personal travel recommendations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Takes in user inputs: budget and trip type(adventurous, relaxed, or cultural)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Uses a travel_data.csv file with details like cost, ratings, restaurants, accommodations, and activities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Uses K-Nearest Neighbors algorithm to get personalized results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Aims to simplify travel planning by using artificial intelligence to match user preferences with relevant destinations</a:t>
            </a:r>
            <a:endParaRPr sz="2200"/>
          </a:p>
        </p:txBody>
      </p:sp>
      <p:sp>
        <p:nvSpPr>
          <p:cNvPr id="328" name="Google Shape;328;p41"/>
          <p:cNvSpPr/>
          <p:nvPr/>
        </p:nvSpPr>
        <p:spPr>
          <a:xfrm rot="10800000" flipH="1">
            <a:off x="-255943" y="-73901"/>
            <a:ext cx="1263000" cy="952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endParaRPr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34" name="Google Shape;334;p42"/>
          <p:cNvSpPr txBox="1">
            <a:spLocks noGrp="1"/>
          </p:cNvSpPr>
          <p:nvPr>
            <p:ph type="title"/>
          </p:nvPr>
        </p:nvSpPr>
        <p:spPr>
          <a:xfrm>
            <a:off x="301900" y="599150"/>
            <a:ext cx="5884800" cy="6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travel_data.csv</a:t>
            </a:r>
            <a:endParaRPr/>
          </a:p>
        </p:txBody>
      </p:sp>
      <p:sp>
        <p:nvSpPr>
          <p:cNvPr id="335" name="Google Shape;335;p42"/>
          <p:cNvSpPr/>
          <p:nvPr/>
        </p:nvSpPr>
        <p:spPr>
          <a:xfrm rot="10800000" flipH="1">
            <a:off x="-255943" y="-73901"/>
            <a:ext cx="1263000" cy="952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endParaRPr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pic>
        <p:nvPicPr>
          <p:cNvPr id="336" name="Google Shape;33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97450"/>
            <a:ext cx="8839204" cy="3262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3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42" name="Google Shape;342;p43"/>
          <p:cNvSpPr txBox="1">
            <a:spLocks noGrp="1"/>
          </p:cNvSpPr>
          <p:nvPr>
            <p:ph type="title"/>
          </p:nvPr>
        </p:nvSpPr>
        <p:spPr>
          <a:xfrm>
            <a:off x="871500" y="0"/>
            <a:ext cx="5884800" cy="6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Demonstration</a:t>
            </a:r>
            <a:endParaRPr/>
          </a:p>
        </p:txBody>
      </p:sp>
      <p:sp>
        <p:nvSpPr>
          <p:cNvPr id="343" name="Google Shape;343;p43"/>
          <p:cNvSpPr/>
          <p:nvPr/>
        </p:nvSpPr>
        <p:spPr>
          <a:xfrm rot="10800000" flipH="1">
            <a:off x="-255943" y="-73901"/>
            <a:ext cx="1263000" cy="952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endParaRPr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pic>
        <p:nvPicPr>
          <p:cNvPr id="2" name="term%20project.mp4">
            <a:hlinkClick r:id="" action="ppaction://media"/>
            <a:extLst>
              <a:ext uri="{FF2B5EF4-FFF2-40B4-BE49-F238E27FC236}">
                <a16:creationId xmlns:a16="http://schemas.microsoft.com/office/drawing/2014/main" id="{D28C30F9-2AC9-DE37-D9A5-14831B8FFE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7011" y="599150"/>
            <a:ext cx="7898926" cy="44671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4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301900" y="451200"/>
            <a:ext cx="84384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Step-by-step breakdown of program - data preparation</a:t>
            </a:r>
            <a:endParaRPr/>
          </a:p>
        </p:txBody>
      </p:sp>
      <p:sp>
        <p:nvSpPr>
          <p:cNvPr id="351" name="Google Shape;351;p44"/>
          <p:cNvSpPr/>
          <p:nvPr/>
        </p:nvSpPr>
        <p:spPr>
          <a:xfrm rot="10800000" flipH="1">
            <a:off x="-255943" y="-73901"/>
            <a:ext cx="1263000" cy="952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endParaRPr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52" name="Google Shape;352;p44"/>
          <p:cNvSpPr txBox="1">
            <a:spLocks noGrp="1"/>
          </p:cNvSpPr>
          <p:nvPr>
            <p:ph type="body" idx="1"/>
          </p:nvPr>
        </p:nvSpPr>
        <p:spPr>
          <a:xfrm>
            <a:off x="238750" y="1403705"/>
            <a:ext cx="8564700" cy="35090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 dirty="0"/>
              <a:t>Load data</a:t>
            </a:r>
            <a:endParaRPr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 dirty="0"/>
              <a:t>Preprocess Categorical Data</a:t>
            </a:r>
          </a:p>
          <a:p>
            <a:pPr lvl="1" indent="-349250">
              <a:buSzPts val="1900"/>
              <a:buFont typeface="Arial" panose="020B0604020202020204" pitchFamily="34" charset="0"/>
              <a:buChar char="•"/>
            </a:pPr>
            <a:r>
              <a:rPr lang="en-US" sz="1900" dirty="0" err="1"/>
              <a:t>LabelEncoder</a:t>
            </a:r>
            <a:r>
              <a:rPr lang="en-US" sz="1900" dirty="0"/>
              <a:t>: got technique from </a:t>
            </a:r>
            <a:r>
              <a:rPr lang="en-US" sz="1900" dirty="0" err="1"/>
              <a:t>traffic_prediction.py</a:t>
            </a:r>
            <a:r>
              <a:rPr lang="en-US" sz="1900" dirty="0"/>
              <a:t>(lesson 10b)</a:t>
            </a:r>
            <a:endParaRPr lang="en"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 dirty="0"/>
              <a:t>Combine Features - researched</a:t>
            </a:r>
            <a:endParaRPr sz="1900" dirty="0"/>
          </a:p>
          <a:p>
            <a:pPr marL="908050" indent="-342900">
              <a:buSzPts val="1900"/>
              <a:buFont typeface="Arial" panose="020B0604020202020204" pitchFamily="34" charset="0"/>
              <a:buChar char="•"/>
            </a:pPr>
            <a:r>
              <a:rPr lang="en" sz="1900" dirty="0"/>
              <a:t>&gt;&gt;&gt;a = </a:t>
            </a:r>
            <a:r>
              <a:rPr lang="en" sz="1900" dirty="0" err="1"/>
              <a:t>np.array</a:t>
            </a:r>
            <a:r>
              <a:rPr lang="en" sz="1900" dirty="0"/>
              <a:t>((1,2,3))</a:t>
            </a:r>
            <a:endParaRPr sz="1900" dirty="0"/>
          </a:p>
          <a:p>
            <a:pPr marL="4572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&gt;&gt;&gt;b = </a:t>
            </a:r>
            <a:r>
              <a:rPr lang="en" sz="1900" dirty="0" err="1"/>
              <a:t>np.array</a:t>
            </a:r>
            <a:r>
              <a:rPr lang="en" sz="1900" dirty="0"/>
              <a:t>((2,3,4))</a:t>
            </a:r>
            <a:endParaRPr sz="1900" dirty="0"/>
          </a:p>
          <a:p>
            <a:pPr marL="4572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&gt;&gt;&gt;</a:t>
            </a:r>
            <a:r>
              <a:rPr lang="en" sz="1900" dirty="0" err="1"/>
              <a:t>np.column_stack</a:t>
            </a:r>
            <a:r>
              <a:rPr lang="en" sz="1900" dirty="0"/>
              <a:t>((</a:t>
            </a:r>
            <a:r>
              <a:rPr lang="en" sz="1900" dirty="0" err="1"/>
              <a:t>a,b</a:t>
            </a:r>
            <a:r>
              <a:rPr lang="en" sz="1900" dirty="0"/>
              <a:t>))</a:t>
            </a:r>
            <a:endParaRPr sz="1900" dirty="0"/>
          </a:p>
          <a:p>
            <a:pPr marL="45720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array([[1, 2],</a:t>
            </a:r>
            <a:endParaRPr sz="1900" dirty="0"/>
          </a:p>
          <a:p>
            <a:pPr marL="1371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     [2, 3],</a:t>
            </a:r>
            <a:endParaRPr sz="1900" dirty="0"/>
          </a:p>
          <a:p>
            <a:pPr marL="1371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     [3, 4]])</a:t>
            </a:r>
            <a:endParaRPr sz="1900" dirty="0"/>
          </a:p>
          <a:p>
            <a:pPr marL="908050" lvl="0" indent="-342900" algn="l" rtl="0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 panose="020B0604020202020204" pitchFamily="34" charset="0"/>
              <a:buChar char="•"/>
            </a:pPr>
            <a:r>
              <a:rPr lang="en" sz="1900" dirty="0"/>
              <a:t>features = </a:t>
            </a:r>
            <a:r>
              <a:rPr lang="en" sz="1900" dirty="0" err="1"/>
              <a:t>np.column_stack</a:t>
            </a:r>
            <a:r>
              <a:rPr lang="en" sz="1900" dirty="0"/>
              <a:t>(cost, rating, popularity, </a:t>
            </a:r>
            <a:r>
              <a:rPr lang="en" sz="1900" dirty="0" err="1"/>
              <a:t>encoded_trip_type</a:t>
            </a:r>
            <a:r>
              <a:rPr lang="en" sz="1900" dirty="0"/>
              <a:t>)</a:t>
            </a:r>
            <a:endParaRPr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5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58" name="Google Shape;358;p45"/>
          <p:cNvSpPr txBox="1">
            <a:spLocks noGrp="1"/>
          </p:cNvSpPr>
          <p:nvPr>
            <p:ph type="title"/>
          </p:nvPr>
        </p:nvSpPr>
        <p:spPr>
          <a:xfrm>
            <a:off x="352800" y="292550"/>
            <a:ext cx="8438400" cy="9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Step-by-step breakdown of program - recommendation system</a:t>
            </a:r>
            <a:endParaRPr dirty="0"/>
          </a:p>
        </p:txBody>
      </p:sp>
      <p:sp>
        <p:nvSpPr>
          <p:cNvPr id="359" name="Google Shape;359;p45"/>
          <p:cNvSpPr/>
          <p:nvPr/>
        </p:nvSpPr>
        <p:spPr>
          <a:xfrm rot="10800000" flipH="1">
            <a:off x="-255943" y="-73901"/>
            <a:ext cx="1263000" cy="952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endParaRPr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60" name="Google Shape;360;p45"/>
          <p:cNvSpPr txBox="1">
            <a:spLocks noGrp="1"/>
          </p:cNvSpPr>
          <p:nvPr>
            <p:ph type="body" idx="1"/>
          </p:nvPr>
        </p:nvSpPr>
        <p:spPr>
          <a:xfrm>
            <a:off x="226500" y="1156805"/>
            <a:ext cx="8564700" cy="39856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 dirty="0"/>
              <a:t>Obtain user’s input from GUI - .get()</a:t>
            </a:r>
            <a:endParaRPr sz="1900" dirty="0"/>
          </a:p>
          <a:p>
            <a:pPr marL="4572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 dirty="0"/>
              <a:t>Filter Data </a:t>
            </a:r>
          </a:p>
          <a:p>
            <a:pPr marL="908050" lvl="1" indent="-342900">
              <a:buSzPts val="1900"/>
              <a:buFont typeface="Arial" panose="020B0604020202020204" pitchFamily="34" charset="0"/>
              <a:buChar char="•"/>
            </a:pPr>
            <a:r>
              <a:rPr lang="en" sz="1900" dirty="0"/>
              <a:t>Match the user’s trip type</a:t>
            </a:r>
          </a:p>
          <a:p>
            <a:pPr marL="908050" lvl="1" indent="-342900">
              <a:buSzPts val="1900"/>
              <a:buFont typeface="Arial" panose="020B0604020202020204" pitchFamily="34" charset="0"/>
              <a:buChar char="•"/>
            </a:pPr>
            <a:r>
              <a:rPr lang="en" sz="1900" dirty="0"/>
              <a:t>Create a feature matrix with relevant data for K-Nearest Neighbor</a:t>
            </a:r>
          </a:p>
          <a:p>
            <a:pPr marL="45720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 dirty="0"/>
              <a:t>K-Nearest Neighbor Algorithm </a:t>
            </a:r>
          </a:p>
          <a:p>
            <a:pPr marL="908050" lvl="1" indent="-342900">
              <a:buSzPts val="1900"/>
              <a:buFont typeface="Arial" panose="020B0604020202020204" pitchFamily="34" charset="0"/>
              <a:buChar char="•"/>
            </a:pPr>
            <a:r>
              <a:rPr lang="en-US" sz="1900" dirty="0"/>
              <a:t>Got technique from </a:t>
            </a:r>
            <a:r>
              <a:rPr lang="en-US" sz="1900" dirty="0" err="1"/>
              <a:t>k_nearest_neighbor.py</a:t>
            </a:r>
            <a:r>
              <a:rPr lang="en-US" sz="1900" dirty="0"/>
              <a:t> from lesson 10b clustering</a:t>
            </a:r>
            <a:endParaRPr lang="en" sz="1900" dirty="0"/>
          </a:p>
          <a:p>
            <a:pPr indent="-349250">
              <a:buSzPts val="1900"/>
              <a:buFont typeface="Inter Tight"/>
              <a:buAutoNum type="arabicPeriod"/>
            </a:pPr>
            <a:r>
              <a:rPr lang="en-US" sz="1900" dirty="0"/>
              <a:t>Retrieve and display 5 recommended destinations</a:t>
            </a:r>
          </a:p>
          <a:p>
            <a:pPr lvl="1" indent="-349250">
              <a:buSzPts val="1900"/>
              <a:buFont typeface="Arial" panose="020B0604020202020204" pitchFamily="34" charset="0"/>
              <a:buChar char="•"/>
            </a:pPr>
            <a:r>
              <a:rPr lang="en-US" sz="1900" dirty="0"/>
              <a:t>Researched how to implement </a:t>
            </a:r>
            <a:r>
              <a:rPr lang="en-US" sz="1900" dirty="0" err="1"/>
              <a:t>listbox</a:t>
            </a:r>
            <a:r>
              <a:rPr lang="en-US" sz="1900" dirty="0"/>
              <a:t> with </a:t>
            </a:r>
            <a:r>
              <a:rPr lang="en-US" sz="1900" dirty="0" err="1"/>
              <a:t>tkinter</a:t>
            </a:r>
            <a:endParaRPr lang="en-US" sz="1900" dirty="0"/>
          </a:p>
          <a:p>
            <a:pPr indent="-349250">
              <a:buSzPts val="1900"/>
              <a:buFont typeface="Inter Tight"/>
              <a:buAutoNum type="arabicPeriod"/>
            </a:pPr>
            <a:r>
              <a:rPr lang="en-US" sz="1900" dirty="0"/>
              <a:t>Accuracy calculation</a:t>
            </a:r>
          </a:p>
          <a:p>
            <a:pPr marL="908050" lvl="1" indent="-342900">
              <a:buSzPts val="1900"/>
              <a:buFont typeface="Arial" panose="020B0604020202020204" pitchFamily="34" charset="0"/>
              <a:buChar char="•"/>
            </a:pPr>
            <a:r>
              <a:rPr lang="en-US" sz="1900" dirty="0"/>
              <a:t>Got technique from </a:t>
            </a:r>
            <a:r>
              <a:rPr lang="en-US" sz="1900" dirty="0" err="1"/>
              <a:t>gmm_classifier_fixed.py</a:t>
            </a:r>
            <a:r>
              <a:rPr lang="en-US" sz="1900" dirty="0"/>
              <a:t> from lesson 11</a:t>
            </a:r>
          </a:p>
          <a:p>
            <a:pPr indent="-349250">
              <a:buSzPts val="1900"/>
              <a:buFont typeface="Inter Tight"/>
              <a:buAutoNum type="arabicPeriod"/>
            </a:pPr>
            <a:r>
              <a:rPr lang="en-US" sz="1900" dirty="0"/>
              <a:t>Scatterplot</a:t>
            </a:r>
          </a:p>
          <a:p>
            <a:pPr marL="102235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 panose="020B0604020202020204" pitchFamily="34" charset="0"/>
              <a:buChar char="•"/>
            </a:pPr>
            <a:r>
              <a:rPr lang="en-US" sz="1900" dirty="0"/>
              <a:t>Matplotlib - mainly from </a:t>
            </a:r>
            <a:r>
              <a:rPr lang="en-US" sz="1900" dirty="0" err="1"/>
              <a:t>k_nearest_neighbor.py</a:t>
            </a:r>
            <a:endParaRPr lang="en-US" sz="1900" dirty="0"/>
          </a:p>
          <a:p>
            <a:pPr marL="102235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 panose="020B0604020202020204" pitchFamily="34" charset="0"/>
              <a:buChar char="•"/>
            </a:pPr>
            <a:r>
              <a:rPr lang="en-US" sz="1900" dirty="0"/>
              <a:t>Researched a few minor details regarding the visual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6"/>
          <p:cNvSpPr txBox="1">
            <a:spLocks noGrp="1"/>
          </p:cNvSpPr>
          <p:nvPr>
            <p:ph type="sldNum" idx="12"/>
          </p:nvPr>
        </p:nvSpPr>
        <p:spPr>
          <a:xfrm>
            <a:off x="8318025" y="2055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66" name="Google Shape;366;p46"/>
          <p:cNvSpPr txBox="1">
            <a:spLocks noGrp="1"/>
          </p:cNvSpPr>
          <p:nvPr>
            <p:ph type="title"/>
          </p:nvPr>
        </p:nvSpPr>
        <p:spPr>
          <a:xfrm>
            <a:off x="301900" y="599150"/>
            <a:ext cx="8438400" cy="55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Step-by-step breakdown of program - GUI Interface</a:t>
            </a:r>
            <a:endParaRPr/>
          </a:p>
        </p:txBody>
      </p:sp>
      <p:sp>
        <p:nvSpPr>
          <p:cNvPr id="367" name="Google Shape;367;p46"/>
          <p:cNvSpPr/>
          <p:nvPr/>
        </p:nvSpPr>
        <p:spPr>
          <a:xfrm rot="10800000" flipH="1">
            <a:off x="-255943" y="-73901"/>
            <a:ext cx="1263000" cy="952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endParaRPr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368" name="Google Shape;368;p46"/>
          <p:cNvSpPr txBox="1">
            <a:spLocks noGrp="1"/>
          </p:cNvSpPr>
          <p:nvPr>
            <p:ph type="body" idx="1"/>
          </p:nvPr>
        </p:nvSpPr>
        <p:spPr>
          <a:xfrm>
            <a:off x="238750" y="1185600"/>
            <a:ext cx="8564700" cy="2816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-US" sz="1900" dirty="0"/>
              <a:t>Create the window</a:t>
            </a:r>
          </a:p>
          <a:p>
            <a:pPr lvl="1" indent="-349250">
              <a:buSzPts val="1900"/>
              <a:buFont typeface="Arial" panose="020B0604020202020204" pitchFamily="34" charset="0"/>
              <a:buChar char="•"/>
            </a:pPr>
            <a:r>
              <a:rPr lang="en-US" sz="1900" dirty="0"/>
              <a:t>Using </a:t>
            </a:r>
            <a:r>
              <a:rPr lang="en-US" sz="1900" dirty="0" err="1"/>
              <a:t>Tkinter</a:t>
            </a:r>
            <a:endParaRPr lang="en-US" sz="1900" dirty="0"/>
          </a:p>
          <a:p>
            <a:pPr lvl="1" indent="-349250">
              <a:buSzPts val="1900"/>
              <a:buFont typeface="Arial" panose="020B0604020202020204" pitchFamily="34" charset="0"/>
              <a:buChar char="•"/>
            </a:pPr>
            <a:r>
              <a:rPr lang="en-US" sz="1900" dirty="0"/>
              <a:t>Researched and learned how to use </a:t>
            </a:r>
            <a:r>
              <a:rPr lang="en-US" sz="1900" dirty="0" err="1"/>
              <a:t>tkinter</a:t>
            </a:r>
            <a:endParaRPr lang="en-US"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-US" sz="1900" dirty="0"/>
              <a:t>User Interaction</a:t>
            </a:r>
          </a:p>
          <a:p>
            <a:pPr lvl="1" indent="-349250">
              <a:buSzPts val="1900"/>
              <a:buFont typeface="Arial" panose="020B0604020202020204" pitchFamily="34" charset="0"/>
              <a:buChar char="•"/>
            </a:pPr>
            <a:r>
              <a:rPr lang="en-US" sz="1900" dirty="0"/>
              <a:t>Allowing the button to work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-US" sz="1900" dirty="0"/>
              <a:t>Display Results</a:t>
            </a:r>
          </a:p>
          <a:p>
            <a:pPr lvl="1" indent="-349250">
              <a:buSzPts val="1900"/>
              <a:buFont typeface="Arial" panose="020B0604020202020204" pitchFamily="34" charset="0"/>
              <a:buChar char="•"/>
            </a:pPr>
            <a:r>
              <a:rPr lang="en-US" sz="1900" dirty="0"/>
              <a:t>Recommendations appear in </a:t>
            </a:r>
            <a:r>
              <a:rPr lang="en-US" sz="1900" dirty="0" err="1"/>
              <a:t>listbox</a:t>
            </a:r>
            <a:endParaRPr lang="en-US" sz="19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-US" sz="1900" dirty="0"/>
              <a:t>Launch GUI</a:t>
            </a:r>
          </a:p>
          <a:p>
            <a:pPr marL="908050" lvl="1" indent="-342900">
              <a:buSzPts val="1900"/>
              <a:buFont typeface="Arial" panose="020B0604020202020204" pitchFamily="34" charset="0"/>
              <a:buChar char="•"/>
            </a:pPr>
            <a:r>
              <a:rPr lang="en-US" sz="1900" dirty="0" err="1"/>
              <a:t>Window.mainloop</a:t>
            </a:r>
            <a:r>
              <a:rPr lang="en-US" sz="1900" dirty="0"/>
              <a:t>()</a:t>
            </a:r>
            <a:endParaRPr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>
            <a:spLocks noGrp="1"/>
          </p:cNvSpPr>
          <p:nvPr>
            <p:ph type="sldNum" idx="12"/>
          </p:nvPr>
        </p:nvSpPr>
        <p:spPr>
          <a:xfrm>
            <a:off x="8260675" y="205550"/>
            <a:ext cx="5487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74" name="Google Shape;374;p47"/>
          <p:cNvSpPr txBox="1">
            <a:spLocks noGrp="1"/>
          </p:cNvSpPr>
          <p:nvPr>
            <p:ph type="title"/>
          </p:nvPr>
        </p:nvSpPr>
        <p:spPr>
          <a:xfrm>
            <a:off x="2479675" y="2285400"/>
            <a:ext cx="4184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sson 1">
  <a:themeElements>
    <a:clrScheme name="Simple Light">
      <a:dk1>
        <a:srgbClr val="137C3F"/>
      </a:dk1>
      <a:lt1>
        <a:srgbClr val="FFFCF5"/>
      </a:lt1>
      <a:dk2>
        <a:srgbClr val="146AEB"/>
      </a:dk2>
      <a:lt2>
        <a:srgbClr val="FBA084"/>
      </a:lt2>
      <a:accent1>
        <a:srgbClr val="000000"/>
      </a:accent1>
      <a:accent2>
        <a:srgbClr val="FFFFB3"/>
      </a:accent2>
      <a:accent3>
        <a:srgbClr val="B6D7A8"/>
      </a:accent3>
      <a:accent4>
        <a:srgbClr val="A4C2F4"/>
      </a:accent4>
      <a:accent5>
        <a:srgbClr val="B6D7A8"/>
      </a:accent5>
      <a:accent6>
        <a:srgbClr val="B4A7D6"/>
      </a:accent6>
      <a:hlink>
        <a:srgbClr val="146A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334</Words>
  <Application>Microsoft Macintosh PowerPoint</Application>
  <PresentationFormat>On-screen Show (16:9)</PresentationFormat>
  <Paragraphs>60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Inter Tight</vt:lpstr>
      <vt:lpstr>Inter Tight SemiBold</vt:lpstr>
      <vt:lpstr>Arial</vt:lpstr>
      <vt:lpstr>Inter Tight Medium</vt:lpstr>
      <vt:lpstr>Lesson 1</vt:lpstr>
      <vt:lpstr>Personalized Travel Itinerary Generator</vt:lpstr>
      <vt:lpstr>Introduction</vt:lpstr>
      <vt:lpstr>travel_data.csv</vt:lpstr>
      <vt:lpstr>System Demonstration</vt:lpstr>
      <vt:lpstr>Step-by-step breakdown of program - data preparation</vt:lpstr>
      <vt:lpstr>Step-by-step breakdown of program - recommendation system</vt:lpstr>
      <vt:lpstr>Step-by-step breakdown of program - GUI Interface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Richards, Audrey Caroline</cp:lastModifiedBy>
  <cp:revision>2</cp:revision>
  <dcterms:modified xsi:type="dcterms:W3CDTF">2024-11-21T06:05:13Z</dcterms:modified>
</cp:coreProperties>
</file>